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/>
          <p:nvPr>
            <p:ph type="pic" sz="half" idx="21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half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half" idx="21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half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/>
          <p:nvPr>
            <p:ph type="pic" sz="half" idx="21"/>
          </p:nvPr>
        </p:nvSpPr>
        <p:spPr>
          <a:xfrm>
            <a:off x="7175500" y="2540000"/>
            <a:ext cx="4102100" cy="615718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/>
          <p:nvPr>
            <p:ph type="pic" idx="21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idx="21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8" name="picture-0.jpeg" descr="picture-0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19" y="449580"/>
            <a:ext cx="5669282" cy="5471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5" name="picture-9.jpeg" descr="picture-9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19" y="1912620"/>
            <a:ext cx="4450082" cy="3032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-10.jpeg" descr="picture-10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79" y="617219"/>
            <a:ext cx="8915401" cy="487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9" name="picture-11.jpeg" descr="picture-11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" y="68580"/>
            <a:ext cx="330708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-12.jpeg" descr="picture-12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80" y="883919"/>
            <a:ext cx="7985761" cy="5402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3" name="picture-13.jpeg" descr="picture-13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79" y="937260"/>
            <a:ext cx="8709662" cy="5189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-14.jpeg" descr="picture-14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759" y="259079"/>
            <a:ext cx="3284222" cy="541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7" name="picture-15.jpeg" descr="picture-15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179" y="350520"/>
            <a:ext cx="3489962" cy="60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-16.jpeg" descr="picture-16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460" y="1188719"/>
            <a:ext cx="7421881" cy="5173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1" name="picture-17.jpeg" descr="picture-17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179" y="289559"/>
            <a:ext cx="3451862" cy="541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-18.jpeg" descr="picture-18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880" y="1363980"/>
            <a:ext cx="7315201" cy="4861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5" name="picture-19.jpeg" descr="picture-19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860" y="2026920"/>
            <a:ext cx="7840981" cy="448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-20.jpeg" descr="picture-20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79" y="144779"/>
            <a:ext cx="7620001" cy="1417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9" name="picture-21.jpeg" descr="picture-21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980" y="807719"/>
            <a:ext cx="9471661" cy="5242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2" name="picture-22.jpeg" descr="picture-22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7319" y="274320"/>
            <a:ext cx="9357362" cy="6309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5" name="picture-23.jpeg" descr="picture-23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2420"/>
            <a:ext cx="12192001" cy="6050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8" name="picture-24.jpeg" descr="picture-24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49580"/>
            <a:ext cx="12192001" cy="5661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1" name="picture-1.jpeg" descr="picture-1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419" y="982980"/>
            <a:ext cx="7719062" cy="3017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01" name="picture-25.jpeg" descr="picture-25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79" y="563880"/>
            <a:ext cx="11437622" cy="573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04" name="picture-26.jpeg" descr="picture-26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5819" y="617219"/>
            <a:ext cx="9723122" cy="5356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07" name="picture-27.jpeg" descr="picture-27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4979" y="960119"/>
            <a:ext cx="8694422" cy="4937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10" name="picture-28.jpeg" descr="picture-28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79" y="563880"/>
            <a:ext cx="11437622" cy="573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13" name="picture-29.jpeg" descr="picture-29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580" y="426719"/>
            <a:ext cx="11300461" cy="6004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16" name="picture-30.jpeg" descr="picture-30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1019"/>
            <a:ext cx="12192001" cy="4808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19" name="picture-31.jpeg" descr="picture-31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79" y="563880"/>
            <a:ext cx="11437622" cy="573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22" name="picture-32.jpeg" descr="picture-32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980" y="601980"/>
            <a:ext cx="9829801" cy="5585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25" name="picture-33.jpeg" descr="picture-33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919" y="632459"/>
            <a:ext cx="9494522" cy="5379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28" name="picture-34.jpeg" descr="picture-34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79" y="563880"/>
            <a:ext cx="11437622" cy="573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4" name="picture-2.jpeg" descr="picture-2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75360"/>
            <a:ext cx="12192001" cy="2164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31" name="picture-35.jpeg" descr="picture-35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580" y="426719"/>
            <a:ext cx="11285221" cy="6004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34" name="picture-23.jpeg" descr="picture-23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2420"/>
            <a:ext cx="12192001" cy="6050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37" name="picture-37.jpeg" descr="picture-37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79" y="563880"/>
            <a:ext cx="11437622" cy="573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40" name="picture-38.jpeg" descr="picture-38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360" y="769619"/>
            <a:ext cx="8808721" cy="4884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43" name="picture-39.jpeg" descr="picture-39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180" y="845819"/>
            <a:ext cx="8686801" cy="492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46" name="picture-40.jpeg" descr="picture-40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79" y="563880"/>
            <a:ext cx="11437622" cy="573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49" name="picture-41.jpeg" descr="picture-41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580" y="426719"/>
            <a:ext cx="11285221" cy="6004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52" name="picture-42.jpeg" descr="picture-42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78180"/>
            <a:ext cx="12192001" cy="2499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7" name="picture-3.jpeg" descr="picture-3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220" y="487680"/>
            <a:ext cx="11719561" cy="5875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0" name="picture-4.jpeg" descr="picture-4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89660"/>
            <a:ext cx="12192001" cy="2141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3" name="picture-5.jpeg" descr="picture-5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79" y="563880"/>
            <a:ext cx="11437622" cy="573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6" name="picture-6.jpeg" descr="picture-6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79" y="556259"/>
            <a:ext cx="10576562" cy="2750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9" name="picture-7.jpeg" descr="picture-7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9079"/>
            <a:ext cx="12192001" cy="4747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2" name="picture-8.jpeg" descr="picture-8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79" y="411480"/>
            <a:ext cx="11910062" cy="5242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